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67" r:id="rId5"/>
    <p:sldId id="290" r:id="rId6"/>
    <p:sldId id="287" r:id="rId7"/>
    <p:sldId id="280" r:id="rId8"/>
    <p:sldId id="281" r:id="rId9"/>
    <p:sldId id="282" r:id="rId10"/>
    <p:sldId id="288" r:id="rId11"/>
    <p:sldId id="285" r:id="rId12"/>
    <p:sldId id="289" r:id="rId13"/>
    <p:sldId id="284" r:id="rId14"/>
    <p:sldId id="286" r:id="rId15"/>
    <p:sldId id="274"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azey, Kaye" initials="VK"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B88"/>
    <a:srgbClr val="C3C4C8"/>
    <a:srgbClr val="000000"/>
    <a:srgbClr val="A6D67D"/>
    <a:srgbClr val="3F5169"/>
    <a:srgbClr val="7F7F7F"/>
    <a:srgbClr val="001489"/>
    <a:srgbClr val="5C6670"/>
    <a:srgbClr val="7F56C5"/>
    <a:srgbClr val="7F5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223" autoAdjust="0"/>
  </p:normalViewPr>
  <p:slideViewPr>
    <p:cSldViewPr>
      <p:cViewPr>
        <p:scale>
          <a:sx n="81" d="100"/>
          <a:sy n="81" d="100"/>
        </p:scale>
        <p:origin x="-300" y="12"/>
      </p:cViewPr>
      <p:guideLst>
        <p:guide orient="horz" pos="2160"/>
        <p:guide pos="3840"/>
      </p:guideLst>
    </p:cSldViewPr>
  </p:slideViewPr>
  <p:notesTextViewPr>
    <p:cViewPr>
      <p:scale>
        <a:sx n="1" d="1"/>
        <a:sy n="1" d="1"/>
      </p:scale>
      <p:origin x="0" y="0"/>
    </p:cViewPr>
  </p:notesTextViewPr>
  <p:notesViewPr>
    <p:cSldViewPr>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77" tIns="46589" rIns="93177" bIns="46589" rtlCol="0"/>
          <a:lstStyle>
            <a:lvl1pPr algn="r">
              <a:defRPr sz="1200"/>
            </a:lvl1pPr>
          </a:lstStyle>
          <a:p>
            <a:fld id="{A9AD9C56-9162-4AA3-80E1-A799F5951196}" type="datetimeFigureOut">
              <a:rPr lang="en-US" smtClean="0"/>
              <a:t>10/29/2018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177" tIns="46589" rIns="93177" bIns="46589" rtlCol="0" anchor="b"/>
          <a:lstStyle>
            <a:lvl1pPr algn="r">
              <a:defRPr sz="1200"/>
            </a:lvl1pPr>
          </a:lstStyle>
          <a:p>
            <a:fld id="{37916D5E-93D0-4580-84DF-8A340B813A86}" type="slidenum">
              <a:rPr lang="en-US" smtClean="0"/>
              <a:t>‹#›</a:t>
            </a:fld>
            <a:endParaRPr lang="en-US"/>
          </a:p>
        </p:txBody>
      </p:sp>
    </p:spTree>
    <p:extLst>
      <p:ext uri="{BB962C8B-B14F-4D97-AF65-F5344CB8AC3E}">
        <p14:creationId xmlns:p14="http://schemas.microsoft.com/office/powerpoint/2010/main" val="1944279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Fabric">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45135"/>
            <a:ext cx="11582400" cy="3275350"/>
          </a:xfrm>
          <a:prstGeom prst="rect">
            <a:avLst/>
          </a:prstGeom>
        </p:spPr>
      </p:pic>
      <p:sp>
        <p:nvSpPr>
          <p:cNvPr id="9" name="Rectangle 13"/>
          <p:cNvSpPr>
            <a:spLocks noGrp="1" noChangeArrowheads="1"/>
          </p:cNvSpPr>
          <p:nvPr>
            <p:ph type="ctrTitle"/>
          </p:nvPr>
        </p:nvSpPr>
        <p:spPr>
          <a:xfrm>
            <a:off x="228600" y="2994566"/>
            <a:ext cx="7315200" cy="1143000"/>
          </a:xfrm>
        </p:spPr>
        <p:txBody>
          <a:bodyPr lIns="91440" tIns="45720" rIns="91440" bIns="45720" anchor="ctr"/>
          <a:lstStyle>
            <a:lvl1pPr algn="l">
              <a:tabLst>
                <a:tab pos="457200" algn="l"/>
              </a:tabLst>
              <a:defRPr sz="4000" b="1" i="0">
                <a:solidFill>
                  <a:schemeClr val="bg1"/>
                </a:solidFill>
              </a:defRPr>
            </a:lvl1pPr>
          </a:lstStyle>
          <a:p>
            <a:r>
              <a:rPr lang="en-US" noProof="0" smtClean="0"/>
              <a:t>Click to edit Master title style</a:t>
            </a:r>
            <a:endParaRPr lang="en-GB" noProof="0" dirty="0"/>
          </a:p>
        </p:txBody>
      </p:sp>
      <p:sp>
        <p:nvSpPr>
          <p:cNvPr id="10" name="Rectangle 14"/>
          <p:cNvSpPr>
            <a:spLocks noGrp="1" noChangeArrowheads="1"/>
          </p:cNvSpPr>
          <p:nvPr>
            <p:ph type="subTitle" idx="1"/>
          </p:nvPr>
        </p:nvSpPr>
        <p:spPr>
          <a:xfrm>
            <a:off x="228600" y="4141519"/>
            <a:ext cx="7391400" cy="887681"/>
          </a:xfrm>
        </p:spPr>
        <p:txBody>
          <a:bodyPr lIns="91440" tIns="45720" rIns="91440" bIns="45720"/>
          <a:lstStyle>
            <a:lvl1pPr algn="l">
              <a:spcBef>
                <a:spcPct val="0"/>
              </a:spcBef>
              <a:buClrTx/>
              <a:buFontTx/>
              <a:buNone/>
              <a:defRPr sz="2800" b="0" i="1">
                <a:solidFill>
                  <a:schemeClr val="bg1"/>
                </a:solidFill>
                <a:latin typeface="Arial" pitchFamily="34" charset="0"/>
                <a:cs typeface="Arial" pitchFamily="34" charset="0"/>
              </a:defRPr>
            </a:lvl1pPr>
          </a:lstStyle>
          <a:p>
            <a:r>
              <a:rPr lang="en-US" noProof="0" smtClean="0"/>
              <a:t>Click to edit Master subtitle style</a:t>
            </a:r>
            <a:endParaRPr lang="en-GB" noProof="0"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8228" y="381000"/>
            <a:ext cx="2455572" cy="860966"/>
          </a:xfrm>
          <a:prstGeom prst="rect">
            <a:avLst/>
          </a:prstGeom>
        </p:spPr>
      </p:pic>
    </p:spTree>
    <p:extLst>
      <p:ext uri="{BB962C8B-B14F-4D97-AF65-F5344CB8AC3E}">
        <p14:creationId xmlns:p14="http://schemas.microsoft.com/office/powerpoint/2010/main" val="243923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912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2608361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19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219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 Slide Master"/>
          <p:cNvSpPr>
            <a:spLocks noGrp="1" noChangeArrowheads="1"/>
          </p:cNvSpPr>
          <p:nvPr>
            <p:ph type="title"/>
          </p:nvPr>
        </p:nvSpPr>
        <p:spPr bwMode="auto">
          <a:xfrm>
            <a:off x="476251" y="620712"/>
            <a:ext cx="11309349" cy="522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8705870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Takeawa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19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219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 Slide Master"/>
          <p:cNvSpPr>
            <a:spLocks noGrp="1" noChangeArrowheads="1"/>
          </p:cNvSpPr>
          <p:nvPr>
            <p:ph type="title"/>
          </p:nvPr>
        </p:nvSpPr>
        <p:spPr bwMode="auto">
          <a:xfrm>
            <a:off x="476251" y="620712"/>
            <a:ext cx="11309349" cy="522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30314860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43000"/>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782762"/>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143000"/>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782762"/>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 Slide Master"/>
          <p:cNvSpPr>
            <a:spLocks noGrp="1" noChangeArrowheads="1"/>
          </p:cNvSpPr>
          <p:nvPr>
            <p:ph type="title"/>
          </p:nvPr>
        </p:nvSpPr>
        <p:spPr bwMode="auto">
          <a:xfrm>
            <a:off x="476251" y="620712"/>
            <a:ext cx="11309349" cy="522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37942677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Takeawa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43000"/>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1782762"/>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143000"/>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1782762"/>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 Slide Master"/>
          <p:cNvSpPr>
            <a:spLocks noGrp="1" noChangeArrowheads="1"/>
          </p:cNvSpPr>
          <p:nvPr>
            <p:ph type="title"/>
          </p:nvPr>
        </p:nvSpPr>
        <p:spPr bwMode="auto">
          <a:xfrm>
            <a:off x="476251" y="620712"/>
            <a:ext cx="11309349" cy="522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Master title style</a:t>
            </a:r>
            <a:endParaRPr lang="en-US" noProof="0" dirty="0" smtClean="0"/>
          </a:p>
        </p:txBody>
      </p:sp>
      <p:sp>
        <p:nvSpPr>
          <p:cNvPr id="8" name="Rectangle 7"/>
          <p:cNvSpPr>
            <a:spLocks noChangeArrowheads="1"/>
          </p:cNvSpPr>
          <p:nvPr userDrawn="1"/>
        </p:nvSpPr>
        <p:spPr bwMode="auto">
          <a:xfrm>
            <a:off x="0" y="5870575"/>
            <a:ext cx="12192000" cy="503238"/>
          </a:xfrm>
          <a:prstGeom prst="rect">
            <a:avLst/>
          </a:prstGeom>
          <a:solidFill>
            <a:srgbClr val="0D2B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50000"/>
              </a:spcBef>
              <a:buClr>
                <a:srgbClr val="000099"/>
              </a:buClr>
              <a:buFont typeface="Wingdings" pitchFamily="2" charset="2"/>
              <a:buChar char="Ø"/>
              <a:defRPr sz="2100" b="1">
                <a:solidFill>
                  <a:schemeClr val="tx1"/>
                </a:solidFill>
                <a:latin typeface="Arial" charset="0"/>
              </a:defRPr>
            </a:lvl1pPr>
            <a:lvl2pPr marL="742950" indent="-285750" eaLnBrk="0" hangingPunct="0">
              <a:spcBef>
                <a:spcPct val="50000"/>
              </a:spcBef>
              <a:buClr>
                <a:srgbClr val="0066CC"/>
              </a:buClr>
              <a:buSzPct val="75000"/>
              <a:buFont typeface="Wingdings 3" pitchFamily="18" charset="2"/>
              <a:defRPr sz="2100" b="1">
                <a:solidFill>
                  <a:srgbClr val="0D2B88"/>
                </a:solidFill>
                <a:latin typeface="Arial" charset="0"/>
              </a:defRPr>
            </a:lvl2pPr>
            <a:lvl3pPr marL="1143000" indent="-228600" eaLnBrk="0" hangingPunct="0">
              <a:spcBef>
                <a:spcPct val="50000"/>
              </a:spcBef>
              <a:buClr>
                <a:srgbClr val="000099"/>
              </a:buClr>
              <a:buFont typeface="Wingdings" pitchFamily="2" charset="2"/>
              <a:buChar char="Ø"/>
              <a:defRPr b="1">
                <a:solidFill>
                  <a:schemeClr val="tx1"/>
                </a:solidFill>
                <a:latin typeface="Arial" charset="0"/>
              </a:defRPr>
            </a:lvl3pPr>
            <a:lvl4pPr marL="1600200" indent="-228600" eaLnBrk="0" hangingPunct="0">
              <a:spcBef>
                <a:spcPct val="35000"/>
              </a:spcBef>
              <a:buClr>
                <a:srgbClr val="000099"/>
              </a:buClr>
              <a:buSzPct val="110000"/>
              <a:buFont typeface="Wingdings" pitchFamily="2" charset="2"/>
              <a:buChar char="§"/>
              <a:defRPr>
                <a:solidFill>
                  <a:schemeClr val="tx1"/>
                </a:solidFill>
                <a:latin typeface="Arial" charset="0"/>
              </a:defRPr>
            </a:lvl4pPr>
            <a:lvl5pPr marL="2057400" indent="-228600" eaLnBrk="0" hangingPunct="0">
              <a:spcBef>
                <a:spcPct val="20000"/>
              </a:spcBef>
              <a:buClr>
                <a:srgbClr val="000099"/>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9pPr>
          </a:lstStyle>
          <a:p>
            <a:pPr algn="ctr">
              <a:spcBef>
                <a:spcPct val="0"/>
              </a:spcBef>
              <a:buClrTx/>
              <a:buFontTx/>
              <a:buNone/>
            </a:pPr>
            <a:endParaRPr lang="en-US" altLang="en-US" sz="1800" dirty="0">
              <a:solidFill>
                <a:schemeClr val="bg1"/>
              </a:solidFill>
              <a:latin typeface="Arial Black" panose="020B0A04020102020204" pitchFamily="34" charset="0"/>
            </a:endParaRPr>
          </a:p>
        </p:txBody>
      </p:sp>
      <p:sp>
        <p:nvSpPr>
          <p:cNvPr id="9" name="Text Placeholder 2"/>
          <p:cNvSpPr>
            <a:spLocks noGrp="1"/>
          </p:cNvSpPr>
          <p:nvPr>
            <p:ph type="body" sz="quarter" idx="13"/>
          </p:nvPr>
        </p:nvSpPr>
        <p:spPr>
          <a:xfrm>
            <a:off x="0" y="5978847"/>
            <a:ext cx="12192000" cy="381000"/>
          </a:xfrm>
        </p:spPr>
        <p:txBody>
          <a:bodyPr/>
          <a:lstStyle>
            <a:lvl1pPr marL="0" indent="0" algn="ctr">
              <a:buNone/>
              <a:defRPr sz="20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0105412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age">
    <p:spTree>
      <p:nvGrpSpPr>
        <p:cNvPr id="1" name=""/>
        <p:cNvGrpSpPr/>
        <p:nvPr/>
      </p:nvGrpSpPr>
      <p:grpSpPr>
        <a:xfrm>
          <a:off x="0" y="0"/>
          <a:ext cx="0" cy="0"/>
          <a:chOff x="0" y="0"/>
          <a:chExt cx="0" cy="0"/>
        </a:xfrm>
      </p:grpSpPr>
      <p:sp>
        <p:nvSpPr>
          <p:cNvPr id="5" name="TextBox 4"/>
          <p:cNvSpPr txBox="1"/>
          <p:nvPr userDrawn="1"/>
        </p:nvSpPr>
        <p:spPr>
          <a:xfrm>
            <a:off x="304800" y="3962400"/>
            <a:ext cx="11353800" cy="2154436"/>
          </a:xfrm>
          <a:prstGeom prst="rect">
            <a:avLst/>
          </a:prstGeom>
          <a:noFill/>
        </p:spPr>
        <p:txBody>
          <a:bodyPr wrap="square" rtlCol="0">
            <a:spAutoFit/>
          </a:bodyPr>
          <a:lstStyle/>
          <a:p>
            <a:pPr marL="0" indent="0">
              <a:buNone/>
            </a:pPr>
            <a:r>
              <a:rPr lang="en-US" sz="2800" b="1" dirty="0" smtClean="0">
                <a:solidFill>
                  <a:srgbClr val="0D2B88"/>
                </a:solidFill>
                <a:latin typeface="Arial" panose="020B0604020202020204" pitchFamily="34" charset="0"/>
                <a:cs typeface="Arial" panose="020B0604020202020204" pitchFamily="34" charset="0"/>
              </a:rPr>
              <a:t>Disclaimer</a:t>
            </a:r>
          </a:p>
          <a:p>
            <a:pPr marL="0" indent="0">
              <a:buNone/>
            </a:pPr>
            <a:r>
              <a:rPr lang="en-GB" sz="1100" dirty="0" smtClean="0">
                <a:latin typeface="Arial" panose="020B0604020202020204" pitchFamily="34" charset="0"/>
                <a:cs typeface="Arial" panose="020B0604020202020204" pitchFamily="34" charset="0"/>
              </a:rPr>
              <a:t>This document and all information contained herein is the sole property of Hexcel</a:t>
            </a:r>
            <a:r>
              <a:rPr lang="en-GB" sz="1100" baseline="0" dirty="0" smtClean="0">
                <a:latin typeface="Arial" panose="020B0604020202020204" pitchFamily="34" charset="0"/>
                <a:cs typeface="Arial" panose="020B0604020202020204" pitchFamily="34" charset="0"/>
              </a:rPr>
              <a:t> Corporation</a:t>
            </a:r>
            <a:r>
              <a:rPr lang="en-GB" sz="1100" dirty="0" smtClean="0">
                <a:latin typeface="Arial" panose="020B0604020202020204" pitchFamily="34" charset="0"/>
                <a:cs typeface="Arial" panose="020B0604020202020204" pitchFamily="34" charset="0"/>
              </a:rPr>
              <a:t>. No intellectual property rights are granted by the delivery of this document or the disclosure of its content.</a:t>
            </a:r>
          </a:p>
          <a:p>
            <a:pPr marL="0" indent="0">
              <a:buNone/>
            </a:pPr>
            <a:endParaRPr lang="en-GB" sz="1100" dirty="0" smtClean="0">
              <a:latin typeface="Arial" panose="020B0604020202020204" pitchFamily="34" charset="0"/>
              <a:cs typeface="Arial" panose="020B0604020202020204" pitchFamily="34" charset="0"/>
            </a:endParaRPr>
          </a:p>
          <a:p>
            <a:pPr marL="0" indent="0">
              <a:buNone/>
            </a:pPr>
            <a:r>
              <a:rPr lang="en-GB" sz="1100" dirty="0" smtClean="0">
                <a:latin typeface="Arial" panose="020B0604020202020204" pitchFamily="34" charset="0"/>
                <a:cs typeface="Arial" panose="020B0604020202020204" pitchFamily="34" charset="0"/>
              </a:rPr>
              <a:t>This document shall not be reproduced or disclosed to a third party without the express written consent of Hexcel.</a:t>
            </a:r>
            <a:r>
              <a:rPr lang="en-GB" sz="1100" baseline="0" dirty="0" smtClean="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This document and its content shall not be used for any purpose other than that for which it is supplied.</a:t>
            </a:r>
          </a:p>
          <a:p>
            <a:pPr marL="0" indent="0">
              <a:buNone/>
            </a:pPr>
            <a:endParaRPr lang="en-GB" sz="1100" dirty="0" smtClean="0">
              <a:latin typeface="Arial" panose="020B0604020202020204" pitchFamily="34" charset="0"/>
              <a:cs typeface="Arial" panose="020B0604020202020204" pitchFamily="34" charset="0"/>
            </a:endParaRPr>
          </a:p>
          <a:p>
            <a:pPr marL="0" indent="0">
              <a:buNone/>
            </a:pPr>
            <a:r>
              <a:rPr lang="en-GB" sz="1100" dirty="0" smtClean="0">
                <a:latin typeface="Arial" panose="020B0604020202020204" pitchFamily="34" charset="0"/>
                <a:cs typeface="Arial" panose="020B0604020202020204" pitchFamily="34" charset="0"/>
              </a:rPr>
              <a:t>The statements made herein do not constitute an offer. They are based on the mentioned assumptions and are expressed in good faith. Where the supporting grounds for these statements are not shown, Hexcel</a:t>
            </a:r>
            <a:r>
              <a:rPr lang="en-GB" sz="1100" baseline="0" dirty="0" smtClean="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will be pleased to explain the basis thereof.</a:t>
            </a:r>
          </a:p>
          <a:p>
            <a:endParaRPr lang="en-US" dirty="0"/>
          </a:p>
        </p:txBody>
      </p:sp>
    </p:spTree>
    <p:extLst>
      <p:ext uri="{BB962C8B-B14F-4D97-AF65-F5344CB8AC3E}">
        <p14:creationId xmlns:p14="http://schemas.microsoft.com/office/powerpoint/2010/main" val="141765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Honeycomb">
    <p:spTree>
      <p:nvGrpSpPr>
        <p:cNvPr id="1" name=""/>
        <p:cNvGrpSpPr/>
        <p:nvPr/>
      </p:nvGrpSpPr>
      <p:grpSpPr>
        <a:xfrm>
          <a:off x="0" y="0"/>
          <a:ext cx="0" cy="0"/>
          <a:chOff x="0" y="0"/>
          <a:chExt cx="0" cy="0"/>
        </a:xfrm>
      </p:grpSpPr>
      <p:pic>
        <p:nvPicPr>
          <p:cNvPr id="7" name="Picture 6"/>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1685" y="-2"/>
            <a:ext cx="12198096" cy="685800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345135"/>
            <a:ext cx="11582400" cy="3275350"/>
          </a:xfrm>
          <a:prstGeom prst="rect">
            <a:avLst/>
          </a:prstGeom>
        </p:spPr>
      </p:pic>
      <p:sp>
        <p:nvSpPr>
          <p:cNvPr id="9" name="Rectangle 13"/>
          <p:cNvSpPr>
            <a:spLocks noGrp="1" noChangeArrowheads="1"/>
          </p:cNvSpPr>
          <p:nvPr>
            <p:ph type="ctrTitle"/>
          </p:nvPr>
        </p:nvSpPr>
        <p:spPr>
          <a:xfrm>
            <a:off x="228600" y="2994566"/>
            <a:ext cx="7315200" cy="1143000"/>
          </a:xfrm>
        </p:spPr>
        <p:txBody>
          <a:bodyPr lIns="91440" tIns="45720" rIns="91440" bIns="45720" anchor="ctr"/>
          <a:lstStyle>
            <a:lvl1pPr algn="l">
              <a:tabLst>
                <a:tab pos="457200" algn="l"/>
              </a:tabLst>
              <a:defRPr sz="4000" b="1" i="0">
                <a:solidFill>
                  <a:schemeClr val="bg1"/>
                </a:solidFill>
              </a:defRPr>
            </a:lvl1pPr>
          </a:lstStyle>
          <a:p>
            <a:r>
              <a:rPr lang="en-US" noProof="0" smtClean="0"/>
              <a:t>Click to edit Master title style</a:t>
            </a:r>
            <a:endParaRPr lang="en-GB" noProof="0" dirty="0"/>
          </a:p>
        </p:txBody>
      </p:sp>
      <p:sp>
        <p:nvSpPr>
          <p:cNvPr id="10" name="Rectangle 14"/>
          <p:cNvSpPr>
            <a:spLocks noGrp="1" noChangeArrowheads="1"/>
          </p:cNvSpPr>
          <p:nvPr>
            <p:ph type="subTitle" idx="1"/>
          </p:nvPr>
        </p:nvSpPr>
        <p:spPr>
          <a:xfrm>
            <a:off x="228600" y="4141519"/>
            <a:ext cx="7391400" cy="887681"/>
          </a:xfrm>
        </p:spPr>
        <p:txBody>
          <a:bodyPr lIns="91440" tIns="45720" rIns="91440" bIns="45720"/>
          <a:lstStyle>
            <a:lvl1pPr algn="l">
              <a:spcBef>
                <a:spcPct val="0"/>
              </a:spcBef>
              <a:buClrTx/>
              <a:buFontTx/>
              <a:buNone/>
              <a:defRPr sz="2800" b="0" i="1">
                <a:solidFill>
                  <a:schemeClr val="bg1"/>
                </a:solidFill>
                <a:latin typeface="Arial" pitchFamily="34" charset="0"/>
                <a:cs typeface="Arial" pitchFamily="34" charset="0"/>
              </a:defRPr>
            </a:lvl1pPr>
          </a:lstStyle>
          <a:p>
            <a:r>
              <a:rPr lang="en-US" noProof="0" smtClean="0"/>
              <a:t>Click to edit Master subtitle style</a:t>
            </a:r>
            <a:endParaRPr lang="en-GB" noProof="0" dirty="0"/>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98228" y="381000"/>
            <a:ext cx="2455572" cy="860966"/>
          </a:xfrm>
          <a:prstGeom prst="rect">
            <a:avLst/>
          </a:prstGeom>
        </p:spPr>
      </p:pic>
    </p:spTree>
    <p:extLst>
      <p:ext uri="{BB962C8B-B14F-4D97-AF65-F5344CB8AC3E}">
        <p14:creationId xmlns:p14="http://schemas.microsoft.com/office/powerpoint/2010/main" val="53787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lai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62200"/>
            <a:ext cx="11582400" cy="3276600"/>
          </a:xfrm>
          <a:prstGeom prst="rect">
            <a:avLst/>
          </a:prstGeom>
        </p:spPr>
      </p:pic>
      <p:sp>
        <p:nvSpPr>
          <p:cNvPr id="6" name="Rectangle 13"/>
          <p:cNvSpPr>
            <a:spLocks noGrp="1" noChangeArrowheads="1"/>
          </p:cNvSpPr>
          <p:nvPr>
            <p:ph type="ctrTitle"/>
          </p:nvPr>
        </p:nvSpPr>
        <p:spPr>
          <a:xfrm>
            <a:off x="228600" y="2994566"/>
            <a:ext cx="7315200" cy="1143000"/>
          </a:xfrm>
        </p:spPr>
        <p:txBody>
          <a:bodyPr lIns="91440" tIns="45720" rIns="91440" bIns="45720" anchor="ctr"/>
          <a:lstStyle>
            <a:lvl1pPr algn="l">
              <a:tabLst>
                <a:tab pos="457200" algn="l"/>
              </a:tabLst>
              <a:defRPr sz="4000" b="1" i="0">
                <a:solidFill>
                  <a:schemeClr val="bg1"/>
                </a:solidFill>
              </a:defRPr>
            </a:lvl1pPr>
          </a:lstStyle>
          <a:p>
            <a:r>
              <a:rPr lang="en-US" noProof="0" smtClean="0"/>
              <a:t>Click to edit Master title style</a:t>
            </a:r>
            <a:endParaRPr lang="en-GB" noProof="0" dirty="0"/>
          </a:p>
        </p:txBody>
      </p:sp>
      <p:sp>
        <p:nvSpPr>
          <p:cNvPr id="7" name="Rectangle 14"/>
          <p:cNvSpPr>
            <a:spLocks noGrp="1" noChangeArrowheads="1"/>
          </p:cNvSpPr>
          <p:nvPr>
            <p:ph type="subTitle" idx="1"/>
          </p:nvPr>
        </p:nvSpPr>
        <p:spPr>
          <a:xfrm>
            <a:off x="228600" y="4141519"/>
            <a:ext cx="7391400" cy="887681"/>
          </a:xfrm>
        </p:spPr>
        <p:txBody>
          <a:bodyPr lIns="91440" tIns="45720" rIns="91440" bIns="45720"/>
          <a:lstStyle>
            <a:lvl1pPr algn="l">
              <a:spcBef>
                <a:spcPct val="0"/>
              </a:spcBef>
              <a:buClrTx/>
              <a:buFontTx/>
              <a:buNone/>
              <a:defRPr sz="2800" b="0" i="1">
                <a:solidFill>
                  <a:schemeClr val="bg1"/>
                </a:solidFill>
                <a:latin typeface="Arial" pitchFamily="34" charset="0"/>
                <a:cs typeface="Arial" pitchFamily="34" charset="0"/>
              </a:defRPr>
            </a:lvl1pPr>
          </a:lstStyle>
          <a:p>
            <a:r>
              <a:rPr lang="en-US" noProof="0" smtClean="0"/>
              <a:t>Click to edit Master subtitle style</a:t>
            </a:r>
            <a:endParaRPr lang="en-GB" noProof="0" dirty="0"/>
          </a:p>
        </p:txBody>
      </p:sp>
      <p:sp>
        <p:nvSpPr>
          <p:cNvPr id="4" name="Rectangle 3"/>
          <p:cNvSpPr/>
          <p:nvPr userDrawn="1"/>
        </p:nvSpPr>
        <p:spPr>
          <a:xfrm>
            <a:off x="0" y="0"/>
            <a:ext cx="12192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8228" y="381000"/>
            <a:ext cx="2455572" cy="860966"/>
          </a:xfrm>
          <a:prstGeom prst="rect">
            <a:avLst/>
          </a:prstGeom>
        </p:spPr>
      </p:pic>
      <p:sp>
        <p:nvSpPr>
          <p:cNvPr id="2" name="Rectangle 1"/>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383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bullets">
    <p:spTree>
      <p:nvGrpSpPr>
        <p:cNvPr id="1" name=""/>
        <p:cNvGrpSpPr/>
        <p:nvPr/>
      </p:nvGrpSpPr>
      <p:grpSpPr>
        <a:xfrm>
          <a:off x="0" y="0"/>
          <a:ext cx="0" cy="0"/>
          <a:chOff x="0" y="0"/>
          <a:chExt cx="0" cy="0"/>
        </a:xfrm>
      </p:grpSpPr>
      <p:sp>
        <p:nvSpPr>
          <p:cNvPr id="6" name="Title - Slide Master"/>
          <p:cNvSpPr>
            <a:spLocks noGrp="1" noChangeArrowheads="1"/>
          </p:cNvSpPr>
          <p:nvPr>
            <p:ph type="title"/>
          </p:nvPr>
        </p:nvSpPr>
        <p:spPr bwMode="auto">
          <a:xfrm>
            <a:off x="459317" y="600932"/>
            <a:ext cx="11429471" cy="522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a:solidFill>
                  <a:srgbClr val="001489"/>
                </a:solidFill>
              </a:defRPr>
            </a:lvl1pPr>
          </a:lstStyle>
          <a:p>
            <a:pPr lvl="0"/>
            <a:r>
              <a:rPr lang="en-US" noProof="0" smtClean="0"/>
              <a:t>Click to edit Master title style</a:t>
            </a:r>
            <a:endParaRPr lang="en-US" noProof="0" dirty="0" smtClean="0"/>
          </a:p>
        </p:txBody>
      </p:sp>
      <p:sp>
        <p:nvSpPr>
          <p:cNvPr id="10" name="Content Placeholder 9"/>
          <p:cNvSpPr>
            <a:spLocks noGrp="1"/>
          </p:cNvSpPr>
          <p:nvPr>
            <p:ph sz="quarter" idx="10"/>
          </p:nvPr>
        </p:nvSpPr>
        <p:spPr>
          <a:xfrm>
            <a:off x="458788" y="1219200"/>
            <a:ext cx="11430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290247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Bullets, Single Takeaway">
    <p:spTree>
      <p:nvGrpSpPr>
        <p:cNvPr id="1" name=""/>
        <p:cNvGrpSpPr/>
        <p:nvPr/>
      </p:nvGrpSpPr>
      <p:grpSpPr>
        <a:xfrm>
          <a:off x="0" y="0"/>
          <a:ext cx="0" cy="0"/>
          <a:chOff x="0" y="0"/>
          <a:chExt cx="0" cy="0"/>
        </a:xfrm>
      </p:grpSpPr>
      <p:sp>
        <p:nvSpPr>
          <p:cNvPr id="8" name="Title - Slide Master"/>
          <p:cNvSpPr>
            <a:spLocks noGrp="1" noChangeArrowheads="1"/>
          </p:cNvSpPr>
          <p:nvPr>
            <p:ph type="title"/>
          </p:nvPr>
        </p:nvSpPr>
        <p:spPr bwMode="auto">
          <a:xfrm>
            <a:off x="459317" y="600932"/>
            <a:ext cx="11429471" cy="522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Master title style</a:t>
            </a:r>
            <a:endParaRPr lang="en-US" noProof="0" dirty="0" smtClean="0"/>
          </a:p>
        </p:txBody>
      </p:sp>
      <p:sp>
        <p:nvSpPr>
          <p:cNvPr id="9" name="Content Placeholder 8"/>
          <p:cNvSpPr>
            <a:spLocks noGrp="1"/>
          </p:cNvSpPr>
          <p:nvPr>
            <p:ph sz="quarter" idx="12"/>
          </p:nvPr>
        </p:nvSpPr>
        <p:spPr>
          <a:xfrm>
            <a:off x="458788" y="1219200"/>
            <a:ext cx="1143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ChangeArrowheads="1"/>
          </p:cNvSpPr>
          <p:nvPr userDrawn="1"/>
        </p:nvSpPr>
        <p:spPr bwMode="auto">
          <a:xfrm>
            <a:off x="0" y="5870575"/>
            <a:ext cx="12192000" cy="503238"/>
          </a:xfrm>
          <a:prstGeom prst="rect">
            <a:avLst/>
          </a:prstGeom>
          <a:solidFill>
            <a:srgbClr val="0D2B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50000"/>
              </a:spcBef>
              <a:buClr>
                <a:srgbClr val="000099"/>
              </a:buClr>
              <a:buFont typeface="Wingdings" pitchFamily="2" charset="2"/>
              <a:buChar char="Ø"/>
              <a:defRPr sz="2100" b="1">
                <a:solidFill>
                  <a:schemeClr val="tx1"/>
                </a:solidFill>
                <a:latin typeface="Arial" charset="0"/>
              </a:defRPr>
            </a:lvl1pPr>
            <a:lvl2pPr marL="742950" indent="-285750" eaLnBrk="0" hangingPunct="0">
              <a:spcBef>
                <a:spcPct val="50000"/>
              </a:spcBef>
              <a:buClr>
                <a:srgbClr val="0066CC"/>
              </a:buClr>
              <a:buSzPct val="75000"/>
              <a:buFont typeface="Wingdings 3" pitchFamily="18" charset="2"/>
              <a:defRPr sz="2100" b="1">
                <a:solidFill>
                  <a:srgbClr val="0D2B88"/>
                </a:solidFill>
                <a:latin typeface="Arial" charset="0"/>
              </a:defRPr>
            </a:lvl2pPr>
            <a:lvl3pPr marL="1143000" indent="-228600" eaLnBrk="0" hangingPunct="0">
              <a:spcBef>
                <a:spcPct val="50000"/>
              </a:spcBef>
              <a:buClr>
                <a:srgbClr val="000099"/>
              </a:buClr>
              <a:buFont typeface="Wingdings" pitchFamily="2" charset="2"/>
              <a:buChar char="Ø"/>
              <a:defRPr b="1">
                <a:solidFill>
                  <a:schemeClr val="tx1"/>
                </a:solidFill>
                <a:latin typeface="Arial" charset="0"/>
              </a:defRPr>
            </a:lvl3pPr>
            <a:lvl4pPr marL="1600200" indent="-228600" eaLnBrk="0" hangingPunct="0">
              <a:spcBef>
                <a:spcPct val="35000"/>
              </a:spcBef>
              <a:buClr>
                <a:srgbClr val="000099"/>
              </a:buClr>
              <a:buSzPct val="110000"/>
              <a:buFont typeface="Wingdings" pitchFamily="2" charset="2"/>
              <a:buChar char="§"/>
              <a:defRPr>
                <a:solidFill>
                  <a:schemeClr val="tx1"/>
                </a:solidFill>
                <a:latin typeface="Arial" charset="0"/>
              </a:defRPr>
            </a:lvl4pPr>
            <a:lvl5pPr marL="2057400" indent="-228600" eaLnBrk="0" hangingPunct="0">
              <a:spcBef>
                <a:spcPct val="20000"/>
              </a:spcBef>
              <a:buClr>
                <a:srgbClr val="000099"/>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9pPr>
          </a:lstStyle>
          <a:p>
            <a:pPr algn="ctr">
              <a:spcBef>
                <a:spcPct val="0"/>
              </a:spcBef>
              <a:buClrTx/>
              <a:buFontTx/>
              <a:buNone/>
            </a:pPr>
            <a:endParaRPr lang="en-US" altLang="en-US" sz="1800" dirty="0">
              <a:solidFill>
                <a:schemeClr val="bg1"/>
              </a:solidFill>
              <a:latin typeface="Arial Black" panose="020B0A04020102020204" pitchFamily="34" charset="0"/>
            </a:endParaRPr>
          </a:p>
        </p:txBody>
      </p:sp>
      <p:sp>
        <p:nvSpPr>
          <p:cNvPr id="3" name="Text Placeholder 2"/>
          <p:cNvSpPr>
            <a:spLocks noGrp="1"/>
          </p:cNvSpPr>
          <p:nvPr>
            <p:ph type="body" sz="quarter" idx="13"/>
          </p:nvPr>
        </p:nvSpPr>
        <p:spPr>
          <a:xfrm>
            <a:off x="0" y="5985026"/>
            <a:ext cx="12192000" cy="381000"/>
          </a:xfrm>
        </p:spPr>
        <p:txBody>
          <a:bodyPr/>
          <a:lstStyle>
            <a:lvl1pPr marL="0" indent="0" algn="ctr">
              <a:buNone/>
              <a:defRPr sz="20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979372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Bullets, Double Takeaway">
    <p:spTree>
      <p:nvGrpSpPr>
        <p:cNvPr id="1" name=""/>
        <p:cNvGrpSpPr/>
        <p:nvPr/>
      </p:nvGrpSpPr>
      <p:grpSpPr>
        <a:xfrm>
          <a:off x="0" y="0"/>
          <a:ext cx="0" cy="0"/>
          <a:chOff x="0" y="0"/>
          <a:chExt cx="0" cy="0"/>
        </a:xfrm>
      </p:grpSpPr>
      <p:sp>
        <p:nvSpPr>
          <p:cNvPr id="9" name="Title - Slide Master"/>
          <p:cNvSpPr>
            <a:spLocks noGrp="1" noChangeArrowheads="1"/>
          </p:cNvSpPr>
          <p:nvPr>
            <p:ph type="title"/>
          </p:nvPr>
        </p:nvSpPr>
        <p:spPr bwMode="auto">
          <a:xfrm>
            <a:off x="459317" y="600932"/>
            <a:ext cx="11429471" cy="522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Master title style</a:t>
            </a:r>
            <a:endParaRPr lang="en-US" noProof="0" dirty="0" smtClean="0"/>
          </a:p>
        </p:txBody>
      </p:sp>
      <p:sp>
        <p:nvSpPr>
          <p:cNvPr id="12" name="Content Placeholder 11"/>
          <p:cNvSpPr>
            <a:spLocks noGrp="1"/>
          </p:cNvSpPr>
          <p:nvPr>
            <p:ph sz="quarter" idx="13"/>
          </p:nvPr>
        </p:nvSpPr>
        <p:spPr>
          <a:xfrm>
            <a:off x="458788" y="1219200"/>
            <a:ext cx="11430000" cy="39877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ChangeArrowheads="1"/>
          </p:cNvSpPr>
          <p:nvPr userDrawn="1"/>
        </p:nvSpPr>
        <p:spPr bwMode="auto">
          <a:xfrm>
            <a:off x="0" y="5367337"/>
            <a:ext cx="12192000" cy="1006476"/>
          </a:xfrm>
          <a:prstGeom prst="rect">
            <a:avLst/>
          </a:prstGeom>
          <a:solidFill>
            <a:srgbClr val="0D2B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50000"/>
              </a:spcBef>
              <a:buClr>
                <a:srgbClr val="000099"/>
              </a:buClr>
              <a:buFont typeface="Wingdings" pitchFamily="2" charset="2"/>
              <a:buChar char="Ø"/>
              <a:defRPr sz="2100" b="1">
                <a:solidFill>
                  <a:schemeClr val="tx1"/>
                </a:solidFill>
                <a:latin typeface="Arial" charset="0"/>
              </a:defRPr>
            </a:lvl1pPr>
            <a:lvl2pPr marL="742950" indent="-285750" eaLnBrk="0" hangingPunct="0">
              <a:spcBef>
                <a:spcPct val="50000"/>
              </a:spcBef>
              <a:buClr>
                <a:srgbClr val="0066CC"/>
              </a:buClr>
              <a:buSzPct val="75000"/>
              <a:buFont typeface="Wingdings 3" pitchFamily="18" charset="2"/>
              <a:defRPr sz="2100" b="1">
                <a:solidFill>
                  <a:srgbClr val="0D2B88"/>
                </a:solidFill>
                <a:latin typeface="Arial" charset="0"/>
              </a:defRPr>
            </a:lvl2pPr>
            <a:lvl3pPr marL="1143000" indent="-228600" eaLnBrk="0" hangingPunct="0">
              <a:spcBef>
                <a:spcPct val="50000"/>
              </a:spcBef>
              <a:buClr>
                <a:srgbClr val="000099"/>
              </a:buClr>
              <a:buFont typeface="Wingdings" pitchFamily="2" charset="2"/>
              <a:buChar char="Ø"/>
              <a:defRPr b="1">
                <a:solidFill>
                  <a:schemeClr val="tx1"/>
                </a:solidFill>
                <a:latin typeface="Arial" charset="0"/>
              </a:defRPr>
            </a:lvl3pPr>
            <a:lvl4pPr marL="1600200" indent="-228600" eaLnBrk="0" hangingPunct="0">
              <a:spcBef>
                <a:spcPct val="35000"/>
              </a:spcBef>
              <a:buClr>
                <a:srgbClr val="000099"/>
              </a:buClr>
              <a:buSzPct val="110000"/>
              <a:buFont typeface="Wingdings" pitchFamily="2" charset="2"/>
              <a:buChar char="§"/>
              <a:defRPr>
                <a:solidFill>
                  <a:schemeClr val="tx1"/>
                </a:solidFill>
                <a:latin typeface="Arial" charset="0"/>
              </a:defRPr>
            </a:lvl4pPr>
            <a:lvl5pPr marL="2057400" indent="-228600" eaLnBrk="0" hangingPunct="0">
              <a:spcBef>
                <a:spcPct val="20000"/>
              </a:spcBef>
              <a:buClr>
                <a:srgbClr val="000099"/>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9pPr>
          </a:lstStyle>
          <a:p>
            <a:pPr algn="ctr">
              <a:spcBef>
                <a:spcPct val="0"/>
              </a:spcBef>
              <a:buClrTx/>
              <a:buFontTx/>
              <a:buNone/>
            </a:pPr>
            <a:endParaRPr lang="en-US" altLang="en-US" sz="1800" dirty="0">
              <a:solidFill>
                <a:schemeClr val="bg1"/>
              </a:solidFill>
              <a:latin typeface="Arial Black" panose="020B0A04020102020204" pitchFamily="34" charset="0"/>
            </a:endParaRPr>
          </a:p>
        </p:txBody>
      </p:sp>
      <p:sp>
        <p:nvSpPr>
          <p:cNvPr id="7" name="Text Placeholder 5"/>
          <p:cNvSpPr>
            <a:spLocks noGrp="1"/>
          </p:cNvSpPr>
          <p:nvPr>
            <p:ph type="body" sz="quarter" idx="12" hasCustomPrompt="1"/>
          </p:nvPr>
        </p:nvSpPr>
        <p:spPr>
          <a:xfrm>
            <a:off x="0" y="5562600"/>
            <a:ext cx="12192000" cy="685800"/>
          </a:xfrm>
        </p:spPr>
        <p:txBody>
          <a:bodyPr/>
          <a:lstStyle>
            <a:lvl1pPr marL="0" marR="0" indent="0" algn="ctr" defTabSz="914400" rtl="0" eaLnBrk="1" fontAlgn="auto" latinLnBrk="0" hangingPunct="1">
              <a:lnSpc>
                <a:spcPct val="100000"/>
              </a:lnSpc>
              <a:spcBef>
                <a:spcPct val="20000"/>
              </a:spcBef>
              <a:spcAft>
                <a:spcPts val="0"/>
              </a:spcAft>
              <a:buClr>
                <a:srgbClr val="0D2B88"/>
              </a:buClr>
              <a:buSzTx/>
              <a:buFont typeface="Arial" panose="020B0604020202020204" pitchFamily="34" charset="0"/>
              <a:buNone/>
              <a:tabLst/>
              <a:defRPr sz="2000" b="1">
                <a:solidFill>
                  <a:schemeClr val="bg1"/>
                </a:solidFill>
              </a:defRPr>
            </a:lvl1pPr>
          </a:lstStyle>
          <a:p>
            <a:pPr marL="0" marR="0" lvl="0" indent="0" algn="ctr" defTabSz="914400" rtl="0" eaLnBrk="1" fontAlgn="auto" latinLnBrk="0" hangingPunct="1">
              <a:lnSpc>
                <a:spcPct val="100000"/>
              </a:lnSpc>
              <a:spcBef>
                <a:spcPct val="20000"/>
              </a:spcBef>
              <a:spcAft>
                <a:spcPts val="0"/>
              </a:spcAft>
              <a:buClr>
                <a:srgbClr val="0D2B88"/>
              </a:buClr>
              <a:buSzTx/>
              <a:buFont typeface="Arial" panose="020B0604020202020204" pitchFamily="34" charset="0"/>
              <a:buNone/>
              <a:tabLst/>
              <a:defRPr/>
            </a:pPr>
            <a:r>
              <a:rPr lang="en-US" dirty="0" smtClean="0"/>
              <a:t>Click to edit Master text styles, Click to edit Master text styles, Click to edit Master text styles,</a:t>
            </a:r>
          </a:p>
          <a:p>
            <a:pPr marL="0" marR="0" lvl="0" indent="0" algn="ctr" defTabSz="914400" rtl="0" eaLnBrk="1" fontAlgn="auto" latinLnBrk="0" hangingPunct="1">
              <a:lnSpc>
                <a:spcPct val="100000"/>
              </a:lnSpc>
              <a:spcBef>
                <a:spcPct val="20000"/>
              </a:spcBef>
              <a:spcAft>
                <a:spcPts val="0"/>
              </a:spcAft>
              <a:buClr>
                <a:srgbClr val="0D2B88"/>
              </a:buClr>
              <a:buSzTx/>
              <a:buFont typeface="Arial" panose="020B0604020202020204" pitchFamily="34" charset="0"/>
              <a:buNone/>
              <a:tabLst/>
              <a:defRPr/>
            </a:pPr>
            <a:r>
              <a:rPr lang="en-US" dirty="0" smtClean="0"/>
              <a:t>Click to edit Master text styles</a:t>
            </a:r>
          </a:p>
          <a:p>
            <a:pPr lvl="0"/>
            <a:endParaRPr lang="en-US" dirty="0" smtClean="0"/>
          </a:p>
        </p:txBody>
      </p:sp>
    </p:spTree>
    <p:extLst>
      <p:ext uri="{BB962C8B-B14F-4D97-AF65-F5344CB8AC3E}">
        <p14:creationId xmlns:p14="http://schemas.microsoft.com/office/powerpoint/2010/main" val="322015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ed Takeaway">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0" y="5879401"/>
            <a:ext cx="12192000" cy="503238"/>
          </a:xfrm>
          <a:prstGeom prst="rect">
            <a:avLst/>
          </a:prstGeom>
          <a:solidFill>
            <a:srgbClr val="0D2B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50000"/>
              </a:spcBef>
              <a:buClr>
                <a:srgbClr val="000099"/>
              </a:buClr>
              <a:buFont typeface="Wingdings" pitchFamily="2" charset="2"/>
              <a:buChar char="Ø"/>
              <a:defRPr sz="2100" b="1">
                <a:solidFill>
                  <a:schemeClr val="tx1"/>
                </a:solidFill>
                <a:latin typeface="Arial" charset="0"/>
              </a:defRPr>
            </a:lvl1pPr>
            <a:lvl2pPr marL="742950" indent="-285750" eaLnBrk="0" hangingPunct="0">
              <a:spcBef>
                <a:spcPct val="50000"/>
              </a:spcBef>
              <a:buClr>
                <a:srgbClr val="0066CC"/>
              </a:buClr>
              <a:buSzPct val="75000"/>
              <a:buFont typeface="Wingdings 3" pitchFamily="18" charset="2"/>
              <a:defRPr sz="2100" b="1">
                <a:solidFill>
                  <a:srgbClr val="0D2B88"/>
                </a:solidFill>
                <a:latin typeface="Arial" charset="0"/>
              </a:defRPr>
            </a:lvl2pPr>
            <a:lvl3pPr marL="1143000" indent="-228600" eaLnBrk="0" hangingPunct="0">
              <a:spcBef>
                <a:spcPct val="50000"/>
              </a:spcBef>
              <a:buClr>
                <a:srgbClr val="000099"/>
              </a:buClr>
              <a:buFont typeface="Wingdings" pitchFamily="2" charset="2"/>
              <a:buChar char="Ø"/>
              <a:defRPr b="1">
                <a:solidFill>
                  <a:schemeClr val="tx1"/>
                </a:solidFill>
                <a:latin typeface="Arial" charset="0"/>
              </a:defRPr>
            </a:lvl3pPr>
            <a:lvl4pPr marL="1600200" indent="-228600" eaLnBrk="0" hangingPunct="0">
              <a:spcBef>
                <a:spcPct val="35000"/>
              </a:spcBef>
              <a:buClr>
                <a:srgbClr val="000099"/>
              </a:buClr>
              <a:buSzPct val="110000"/>
              <a:buFont typeface="Wingdings" pitchFamily="2" charset="2"/>
              <a:buChar char="§"/>
              <a:defRPr>
                <a:solidFill>
                  <a:schemeClr val="tx1"/>
                </a:solidFill>
                <a:latin typeface="Arial" charset="0"/>
              </a:defRPr>
            </a:lvl4pPr>
            <a:lvl5pPr marL="2057400" indent="-228600" eaLnBrk="0" hangingPunct="0">
              <a:spcBef>
                <a:spcPct val="20000"/>
              </a:spcBef>
              <a:buClr>
                <a:srgbClr val="000099"/>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9pPr>
          </a:lstStyle>
          <a:p>
            <a:pPr algn="ctr">
              <a:spcBef>
                <a:spcPct val="0"/>
              </a:spcBef>
              <a:buClrTx/>
              <a:buFontTx/>
              <a:buNone/>
            </a:pPr>
            <a:endParaRPr lang="en-US" altLang="en-US" sz="1800" dirty="0">
              <a:solidFill>
                <a:schemeClr val="bg1"/>
              </a:solidFill>
              <a:latin typeface="Arial Black" panose="020B0A04020102020204" pitchFamily="34" charset="0"/>
            </a:endParaRPr>
          </a:p>
        </p:txBody>
      </p:sp>
      <p:sp>
        <p:nvSpPr>
          <p:cNvPr id="6" name="Title - Slide Master"/>
          <p:cNvSpPr>
            <a:spLocks noGrp="1" noChangeArrowheads="1"/>
          </p:cNvSpPr>
          <p:nvPr>
            <p:ph type="title"/>
          </p:nvPr>
        </p:nvSpPr>
        <p:spPr bwMode="auto">
          <a:xfrm>
            <a:off x="459317" y="600932"/>
            <a:ext cx="11429471" cy="522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a:solidFill>
                  <a:srgbClr val="001489"/>
                </a:solidFill>
              </a:defRPr>
            </a:lvl1pPr>
          </a:lstStyle>
          <a:p>
            <a:pPr lvl="0"/>
            <a:r>
              <a:rPr lang="en-US" noProof="0" smtClean="0"/>
              <a:t>Click to edit Master title style</a:t>
            </a:r>
            <a:endParaRPr lang="en-US" noProof="0" dirty="0" smtClean="0"/>
          </a:p>
        </p:txBody>
      </p:sp>
      <p:sp>
        <p:nvSpPr>
          <p:cNvPr id="10" name="Content Placeholder 9"/>
          <p:cNvSpPr>
            <a:spLocks noGrp="1"/>
          </p:cNvSpPr>
          <p:nvPr>
            <p:ph sz="quarter" idx="10"/>
          </p:nvPr>
        </p:nvSpPr>
        <p:spPr>
          <a:xfrm>
            <a:off x="458788" y="1219200"/>
            <a:ext cx="1143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34317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keaway Only">
    <p:spTree>
      <p:nvGrpSpPr>
        <p:cNvPr id="1" name=""/>
        <p:cNvGrpSpPr/>
        <p:nvPr/>
      </p:nvGrpSpPr>
      <p:grpSpPr>
        <a:xfrm>
          <a:off x="0" y="0"/>
          <a:ext cx="0" cy="0"/>
          <a:chOff x="0" y="0"/>
          <a:chExt cx="0" cy="0"/>
        </a:xfrm>
      </p:grpSpPr>
      <p:sp>
        <p:nvSpPr>
          <p:cNvPr id="5" name="Title - Slide Master"/>
          <p:cNvSpPr>
            <a:spLocks noGrp="1" noChangeArrowheads="1"/>
          </p:cNvSpPr>
          <p:nvPr>
            <p:ph type="title"/>
          </p:nvPr>
        </p:nvSpPr>
        <p:spPr bwMode="auto">
          <a:xfrm>
            <a:off x="476251" y="620712"/>
            <a:ext cx="11309349" cy="522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smtClean="0"/>
              <a:t>Click to edit Master title style</a:t>
            </a:r>
            <a:endParaRPr lang="en-US" noProof="0" dirty="0" smtClean="0"/>
          </a:p>
        </p:txBody>
      </p:sp>
      <p:sp>
        <p:nvSpPr>
          <p:cNvPr id="8" name="Rectangle 7"/>
          <p:cNvSpPr>
            <a:spLocks noChangeArrowheads="1"/>
          </p:cNvSpPr>
          <p:nvPr userDrawn="1"/>
        </p:nvSpPr>
        <p:spPr bwMode="auto">
          <a:xfrm>
            <a:off x="0" y="5870575"/>
            <a:ext cx="12192000" cy="503238"/>
          </a:xfrm>
          <a:prstGeom prst="rect">
            <a:avLst/>
          </a:prstGeom>
          <a:solidFill>
            <a:srgbClr val="0D2B8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50000"/>
              </a:spcBef>
              <a:buClr>
                <a:srgbClr val="000099"/>
              </a:buClr>
              <a:buFont typeface="Wingdings" pitchFamily="2" charset="2"/>
              <a:buChar char="Ø"/>
              <a:defRPr sz="2100" b="1">
                <a:solidFill>
                  <a:schemeClr val="tx1"/>
                </a:solidFill>
                <a:latin typeface="Arial" charset="0"/>
              </a:defRPr>
            </a:lvl1pPr>
            <a:lvl2pPr marL="742950" indent="-285750" eaLnBrk="0" hangingPunct="0">
              <a:spcBef>
                <a:spcPct val="50000"/>
              </a:spcBef>
              <a:buClr>
                <a:srgbClr val="0066CC"/>
              </a:buClr>
              <a:buSzPct val="75000"/>
              <a:buFont typeface="Wingdings 3" pitchFamily="18" charset="2"/>
              <a:defRPr sz="2100" b="1">
                <a:solidFill>
                  <a:srgbClr val="0D2B88"/>
                </a:solidFill>
                <a:latin typeface="Arial" charset="0"/>
              </a:defRPr>
            </a:lvl2pPr>
            <a:lvl3pPr marL="1143000" indent="-228600" eaLnBrk="0" hangingPunct="0">
              <a:spcBef>
                <a:spcPct val="50000"/>
              </a:spcBef>
              <a:buClr>
                <a:srgbClr val="000099"/>
              </a:buClr>
              <a:buFont typeface="Wingdings" pitchFamily="2" charset="2"/>
              <a:buChar char="Ø"/>
              <a:defRPr b="1">
                <a:solidFill>
                  <a:schemeClr val="tx1"/>
                </a:solidFill>
                <a:latin typeface="Arial" charset="0"/>
              </a:defRPr>
            </a:lvl3pPr>
            <a:lvl4pPr marL="1600200" indent="-228600" eaLnBrk="0" hangingPunct="0">
              <a:spcBef>
                <a:spcPct val="35000"/>
              </a:spcBef>
              <a:buClr>
                <a:srgbClr val="000099"/>
              </a:buClr>
              <a:buSzPct val="110000"/>
              <a:buFont typeface="Wingdings" pitchFamily="2" charset="2"/>
              <a:buChar char="§"/>
              <a:defRPr>
                <a:solidFill>
                  <a:schemeClr val="tx1"/>
                </a:solidFill>
                <a:latin typeface="Arial" charset="0"/>
              </a:defRPr>
            </a:lvl4pPr>
            <a:lvl5pPr marL="2057400" indent="-228600" eaLnBrk="0" hangingPunct="0">
              <a:spcBef>
                <a:spcPct val="20000"/>
              </a:spcBef>
              <a:buClr>
                <a:srgbClr val="000099"/>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rgbClr val="000099"/>
              </a:buClr>
              <a:buFont typeface="Arial" charset="0"/>
              <a:buChar char="-"/>
              <a:defRPr>
                <a:solidFill>
                  <a:schemeClr val="tx1"/>
                </a:solidFill>
                <a:latin typeface="Arial" charset="0"/>
              </a:defRPr>
            </a:lvl9pPr>
          </a:lstStyle>
          <a:p>
            <a:pPr algn="ctr">
              <a:spcBef>
                <a:spcPct val="0"/>
              </a:spcBef>
              <a:buClrTx/>
              <a:buFontTx/>
              <a:buNone/>
            </a:pPr>
            <a:endParaRPr lang="en-US" altLang="en-US" sz="1800" dirty="0">
              <a:solidFill>
                <a:schemeClr val="bg1"/>
              </a:solidFill>
              <a:latin typeface="Arial Black" panose="020B0A04020102020204" pitchFamily="34" charset="0"/>
            </a:endParaRPr>
          </a:p>
        </p:txBody>
      </p:sp>
      <p:sp>
        <p:nvSpPr>
          <p:cNvPr id="6" name="Text Placeholder 2"/>
          <p:cNvSpPr>
            <a:spLocks noGrp="1"/>
          </p:cNvSpPr>
          <p:nvPr>
            <p:ph type="body" sz="quarter" idx="13"/>
          </p:nvPr>
        </p:nvSpPr>
        <p:spPr>
          <a:xfrm>
            <a:off x="0" y="5985026"/>
            <a:ext cx="12192000" cy="381000"/>
          </a:xfrm>
        </p:spPr>
        <p:txBody>
          <a:bodyPr/>
          <a:lstStyle>
            <a:lvl1pPr marL="0" indent="0" algn="ctr">
              <a:buNone/>
              <a:defRPr sz="20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4456644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slide w title">
    <p:spTree>
      <p:nvGrpSpPr>
        <p:cNvPr id="1" name=""/>
        <p:cNvGrpSpPr/>
        <p:nvPr/>
      </p:nvGrpSpPr>
      <p:grpSpPr>
        <a:xfrm>
          <a:off x="0" y="0"/>
          <a:ext cx="0" cy="0"/>
          <a:chOff x="0" y="0"/>
          <a:chExt cx="0" cy="0"/>
        </a:xfrm>
      </p:grpSpPr>
      <p:sp>
        <p:nvSpPr>
          <p:cNvPr id="6" name="Title - Slide Master"/>
          <p:cNvSpPr>
            <a:spLocks noGrp="1" noChangeArrowheads="1"/>
          </p:cNvSpPr>
          <p:nvPr>
            <p:ph type="title"/>
          </p:nvPr>
        </p:nvSpPr>
        <p:spPr bwMode="auto">
          <a:xfrm>
            <a:off x="459317" y="600932"/>
            <a:ext cx="11429471" cy="522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a:solidFill>
                  <a:srgbClr val="001489"/>
                </a:solidFill>
              </a:defRPr>
            </a:lvl1pPr>
          </a:lstStyle>
          <a:p>
            <a:pPr lvl="0"/>
            <a:r>
              <a:rPr lang="en-US" noProof="0" smtClean="0"/>
              <a:t>Click to edit Master title style</a:t>
            </a:r>
            <a:endParaRPr lang="en-US" noProof="0" dirty="0" smtClean="0"/>
          </a:p>
        </p:txBody>
      </p:sp>
    </p:spTree>
    <p:extLst>
      <p:ext uri="{BB962C8B-B14F-4D97-AF65-F5344CB8AC3E}">
        <p14:creationId xmlns:p14="http://schemas.microsoft.com/office/powerpoint/2010/main" val="5308654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1926"/>
            <a:ext cx="12192000" cy="517297"/>
          </a:xfrm>
          <a:prstGeom prst="rect">
            <a:avLst/>
          </a:prstGeom>
        </p:spPr>
      </p:pic>
      <p:sp>
        <p:nvSpPr>
          <p:cNvPr id="7" name="Rectangle 6"/>
          <p:cNvSpPr/>
          <p:nvPr userDrawn="1"/>
        </p:nvSpPr>
        <p:spPr>
          <a:xfrm>
            <a:off x="0" y="-3911"/>
            <a:ext cx="12192000" cy="521208"/>
          </a:xfrm>
          <a:prstGeom prst="rect">
            <a:avLst/>
          </a:prstGeom>
          <a:gradFill flip="none" rotWithShape="1">
            <a:gsLst>
              <a:gs pos="0">
                <a:schemeClr val="tx1">
                  <a:alpha val="50000"/>
                </a:schemeClr>
              </a:gs>
              <a:gs pos="100000">
                <a:schemeClr val="bg1">
                  <a:lumMod val="85000"/>
                  <a:alpha val="13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6400188"/>
            <a:ext cx="12192000" cy="4578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 Slide Master"/>
          <p:cNvSpPr>
            <a:spLocks noGrp="1" noChangeArrowheads="1"/>
          </p:cNvSpPr>
          <p:nvPr>
            <p:ph type="body" idx="1"/>
          </p:nvPr>
        </p:nvSpPr>
        <p:spPr bwMode="auto">
          <a:xfrm>
            <a:off x="459317" y="1241553"/>
            <a:ext cx="11427883" cy="413608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2"/>
            <a:endParaRPr lang="en-US" noProof="0" dirty="0" smtClean="0"/>
          </a:p>
          <a:p>
            <a:pPr lvl="4"/>
            <a:endParaRPr lang="en-US" noProof="0" dirty="0" smtClean="0"/>
          </a:p>
        </p:txBody>
      </p:sp>
      <p:sp>
        <p:nvSpPr>
          <p:cNvPr id="15" name="Title - Slide Master"/>
          <p:cNvSpPr>
            <a:spLocks noGrp="1" noChangeArrowheads="1"/>
          </p:cNvSpPr>
          <p:nvPr>
            <p:ph type="title"/>
          </p:nvPr>
        </p:nvSpPr>
        <p:spPr bwMode="auto">
          <a:xfrm>
            <a:off x="459317" y="600932"/>
            <a:ext cx="11427883" cy="52228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noProof="0" dirty="0" smtClean="0"/>
              <a:t>Modify title style</a:t>
            </a:r>
          </a:p>
        </p:txBody>
      </p:sp>
      <p:sp>
        <p:nvSpPr>
          <p:cNvPr id="11" name="ZoneTexte 13"/>
          <p:cNvSpPr txBox="1"/>
          <p:nvPr userDrawn="1"/>
        </p:nvSpPr>
        <p:spPr>
          <a:xfrm>
            <a:off x="0" y="6400188"/>
            <a:ext cx="659147"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A9E9F0E1-37F6-4830-902D-473B100D7848}" type="slidenum">
              <a:rPr lang="en-US" sz="2400" smtClean="0">
                <a:solidFill>
                  <a:schemeClr val="bg1"/>
                </a:solidFill>
                <a:latin typeface="Arial" panose="020B0604020202020204" pitchFamily="34" charset="0"/>
                <a:cs typeface="Arial" panose="020B0604020202020204" pitchFamily="34" charset="0"/>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2800" dirty="0">
              <a:solidFill>
                <a:schemeClr val="bg1"/>
              </a:solidFill>
            </a:endParaRPr>
          </a:p>
        </p:txBody>
      </p:sp>
      <p:sp>
        <p:nvSpPr>
          <p:cNvPr id="12" name="TextBox 11"/>
          <p:cNvSpPr txBox="1"/>
          <p:nvPr userDrawn="1"/>
        </p:nvSpPr>
        <p:spPr>
          <a:xfrm>
            <a:off x="472380" y="6529066"/>
            <a:ext cx="6017683" cy="200055"/>
          </a:xfrm>
          <a:prstGeom prst="rect">
            <a:avLst/>
          </a:prstGeom>
          <a:noFill/>
        </p:spPr>
        <p:txBody>
          <a:bodyPr wrap="square" rtlCol="0">
            <a:spAutoFit/>
          </a:bodyPr>
          <a:lstStyle/>
          <a:p>
            <a:pPr algn="l">
              <a:lnSpc>
                <a:spcPct val="100000"/>
              </a:lnSpc>
              <a:spcBef>
                <a:spcPts val="0"/>
              </a:spcBef>
              <a:spcAft>
                <a:spcPts val="0"/>
              </a:spcAft>
            </a:pPr>
            <a:r>
              <a:rPr lang="en-GB" sz="700" b="0" i="0" dirty="0" smtClean="0">
                <a:solidFill>
                  <a:schemeClr val="bg1"/>
                </a:solidFill>
                <a:latin typeface="Arial" panose="020B0604020202020204" pitchFamily="34" charset="0"/>
                <a:cs typeface="Arial" panose="020B0604020202020204" pitchFamily="34" charset="0"/>
              </a:rPr>
              <a:t>©2018 Hexcel. All rights</a:t>
            </a:r>
            <a:r>
              <a:rPr lang="en-GB" sz="700" b="0" i="0" baseline="0" dirty="0" smtClean="0">
                <a:solidFill>
                  <a:schemeClr val="bg1"/>
                </a:solidFill>
                <a:latin typeface="Arial" panose="020B0604020202020204" pitchFamily="34" charset="0"/>
                <a:cs typeface="Arial" panose="020B0604020202020204" pitchFamily="34" charset="0"/>
              </a:rPr>
              <a:t> reserved</a:t>
            </a:r>
            <a:r>
              <a:rPr lang="en-GB" sz="700" b="0" i="1" baseline="0" dirty="0" smtClean="0">
                <a:solidFill>
                  <a:schemeClr val="bg1"/>
                </a:solidFill>
                <a:latin typeface="Arial" panose="020B0604020202020204" pitchFamily="34" charset="0"/>
                <a:cs typeface="Arial" panose="020B0604020202020204" pitchFamily="34" charset="0"/>
              </a:rPr>
              <a:t>.</a:t>
            </a:r>
            <a:endParaRPr lang="en-US" sz="1200" b="1"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743460" y="-13011"/>
            <a:ext cx="1371487" cy="530308"/>
          </a:xfrm>
          <a:prstGeom prst="rect">
            <a:avLst/>
          </a:prstGeom>
        </p:spPr>
      </p:pic>
    </p:spTree>
    <p:extLst>
      <p:ext uri="{BB962C8B-B14F-4D97-AF65-F5344CB8AC3E}">
        <p14:creationId xmlns:p14="http://schemas.microsoft.com/office/powerpoint/2010/main" val="3980767192"/>
      </p:ext>
    </p:extLst>
  </p:cSld>
  <p:clrMap bg1="lt1" tx1="dk1" bg2="lt2" tx2="dk2" accent1="accent1" accent2="accent2" accent3="accent3" accent4="accent4" accent5="accent5" accent6="accent6" hlink="hlink" folHlink="folHlink"/>
  <p:sldLayoutIdLst>
    <p:sldLayoutId id="2147483656" r:id="rId1"/>
    <p:sldLayoutId id="2147483670" r:id="rId2"/>
    <p:sldLayoutId id="2147483649" r:id="rId3"/>
    <p:sldLayoutId id="2147483657" r:id="rId4"/>
    <p:sldLayoutId id="2147483658" r:id="rId5"/>
    <p:sldLayoutId id="2147483664" r:id="rId6"/>
    <p:sldLayoutId id="2147483666" r:id="rId7"/>
    <p:sldLayoutId id="2147483654" r:id="rId8"/>
    <p:sldLayoutId id="2147483667" r:id="rId9"/>
    <p:sldLayoutId id="2147483659" r:id="rId10"/>
    <p:sldLayoutId id="2147483651" r:id="rId11"/>
    <p:sldLayoutId id="2147483652" r:id="rId12"/>
    <p:sldLayoutId id="2147483662" r:id="rId13"/>
    <p:sldLayoutId id="2147483653" r:id="rId14"/>
    <p:sldLayoutId id="2147483663" r:id="rId15"/>
    <p:sldLayoutId id="2147483669" r:id="rId16"/>
  </p:sldLayoutIdLst>
  <p:txStyles>
    <p:titleStyle>
      <a:lvl1pPr algn="l" defTabSz="914400" rtl="0" eaLnBrk="1" latinLnBrk="0" hangingPunct="1">
        <a:spcBef>
          <a:spcPct val="0"/>
        </a:spcBef>
        <a:buNone/>
        <a:defRPr sz="3200" b="1" kern="1200">
          <a:solidFill>
            <a:srgbClr val="00148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600"/>
        </a:spcBef>
        <a:buClr>
          <a:srgbClr val="0D2B88"/>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514600"/>
            <a:ext cx="7315200" cy="1622966"/>
          </a:xfrm>
        </p:spPr>
        <p:txBody>
          <a:bodyPr/>
          <a:lstStyle/>
          <a:p>
            <a:r>
              <a:rPr lang="en-US" sz="2400" dirty="0" smtClean="0"/>
              <a:t>Evaluating a Process Change for Effectiveness, Safety, Waste Generation, &amp; Air Emissions Reduction. CASE STUDY: Improving Dip Room Cleaning Protocol</a:t>
            </a:r>
            <a:endParaRPr lang="en-US" sz="2400" dirty="0"/>
          </a:p>
        </p:txBody>
      </p:sp>
      <p:sp>
        <p:nvSpPr>
          <p:cNvPr id="3" name="Subtitle 2"/>
          <p:cNvSpPr>
            <a:spLocks noGrp="1"/>
          </p:cNvSpPr>
          <p:nvPr>
            <p:ph type="subTitle" idx="1"/>
          </p:nvPr>
        </p:nvSpPr>
        <p:spPr>
          <a:xfrm>
            <a:off x="228600" y="4343400"/>
            <a:ext cx="7391400" cy="685800"/>
          </a:xfrm>
        </p:spPr>
        <p:txBody>
          <a:bodyPr/>
          <a:lstStyle/>
          <a:p>
            <a:r>
              <a:rPr lang="en-US" sz="2200" dirty="0" smtClean="0"/>
              <a:t>Kale </a:t>
            </a:r>
            <a:r>
              <a:rPr lang="en-US" sz="2200" dirty="0" err="1" smtClean="0"/>
              <a:t>Walch</a:t>
            </a:r>
            <a:r>
              <a:rPr lang="en-US" sz="2200" dirty="0" smtClean="0"/>
              <a:t>, Hexcel and Mike </a:t>
            </a:r>
            <a:r>
              <a:rPr lang="en-US" sz="2200" dirty="0" err="1" smtClean="0"/>
              <a:t>Sherer</a:t>
            </a:r>
            <a:r>
              <a:rPr lang="en-US" sz="2200" dirty="0" smtClean="0"/>
              <a:t>, Trinity Consultants</a:t>
            </a:r>
            <a:endParaRPr lang="en-US" sz="2200" dirty="0"/>
          </a:p>
        </p:txBody>
      </p:sp>
    </p:spTree>
    <p:extLst>
      <p:ext uri="{BB962C8B-B14F-4D97-AF65-F5344CB8AC3E}">
        <p14:creationId xmlns:p14="http://schemas.microsoft.com/office/powerpoint/2010/main" val="2655473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(continued)</a:t>
            </a:r>
            <a:endParaRPr lang="en-US" dirty="0"/>
          </a:p>
        </p:txBody>
      </p:sp>
      <p:sp>
        <p:nvSpPr>
          <p:cNvPr id="3" name="Content Placeholder 2"/>
          <p:cNvSpPr>
            <a:spLocks noGrp="1"/>
          </p:cNvSpPr>
          <p:nvPr>
            <p:ph sz="quarter" idx="10"/>
          </p:nvPr>
        </p:nvSpPr>
        <p:spPr/>
        <p:txBody>
          <a:bodyPr/>
          <a:lstStyle/>
          <a:p>
            <a:r>
              <a:rPr lang="en-US" dirty="0" smtClean="0"/>
              <a:t>Implementation benefits</a:t>
            </a:r>
          </a:p>
          <a:p>
            <a:pPr lvl="1"/>
            <a:r>
              <a:rPr lang="en-US" dirty="0" smtClean="0"/>
              <a:t>Estimated acetone emission reduction of 12 </a:t>
            </a:r>
            <a:r>
              <a:rPr lang="en-US" dirty="0" err="1" smtClean="0"/>
              <a:t>tpy</a:t>
            </a:r>
            <a:endParaRPr lang="en-US" dirty="0" smtClean="0"/>
          </a:p>
          <a:p>
            <a:pPr lvl="2"/>
            <a:r>
              <a:rPr lang="en-US" dirty="0" smtClean="0"/>
              <a:t>Acetone is not a regulated air pollutant, thus not reflected in the annual emission inventory</a:t>
            </a:r>
          </a:p>
          <a:p>
            <a:pPr lvl="1"/>
            <a:r>
              <a:rPr lang="en-US" dirty="0" smtClean="0"/>
              <a:t>Chemical use cost reduction of $32,000 per year (based on 50 week a year)</a:t>
            </a:r>
          </a:p>
          <a:p>
            <a:pPr lvl="1"/>
            <a:r>
              <a:rPr lang="en-US" dirty="0" smtClean="0"/>
              <a:t>Recently complemented on dip room cleaning during ISO audit</a:t>
            </a:r>
          </a:p>
          <a:p>
            <a:pPr lvl="1"/>
            <a:r>
              <a:rPr lang="en-US" dirty="0" smtClean="0"/>
              <a:t>Utilized to clean other areas</a:t>
            </a:r>
          </a:p>
          <a:p>
            <a:r>
              <a:rPr lang="en-US" dirty="0" smtClean="0"/>
              <a:t>Implementation disadvantages</a:t>
            </a:r>
          </a:p>
          <a:p>
            <a:pPr lvl="1"/>
            <a:r>
              <a:rPr lang="en-US" dirty="0" smtClean="0"/>
              <a:t>Hazardous waste disposal cost</a:t>
            </a:r>
          </a:p>
          <a:p>
            <a:pPr lvl="1"/>
            <a:r>
              <a:rPr lang="en-US" dirty="0" smtClean="0"/>
              <a:t>Some areas, i.e. tank edges, still need cleaning with 100% acetone</a:t>
            </a:r>
            <a:endParaRPr lang="en-US" dirty="0"/>
          </a:p>
        </p:txBody>
      </p:sp>
    </p:spTree>
    <p:extLst>
      <p:ext uri="{BB962C8B-B14F-4D97-AF65-F5344CB8AC3E}">
        <p14:creationId xmlns:p14="http://schemas.microsoft.com/office/powerpoint/2010/main" val="279959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Learned</a:t>
            </a:r>
            <a:endParaRPr lang="en-US" dirty="0"/>
          </a:p>
        </p:txBody>
      </p:sp>
      <p:sp>
        <p:nvSpPr>
          <p:cNvPr id="3" name="Content Placeholder 2"/>
          <p:cNvSpPr>
            <a:spLocks noGrp="1"/>
          </p:cNvSpPr>
          <p:nvPr>
            <p:ph sz="quarter" idx="10"/>
          </p:nvPr>
        </p:nvSpPr>
        <p:spPr/>
        <p:txBody>
          <a:bodyPr/>
          <a:lstStyle/>
          <a:p>
            <a:r>
              <a:rPr lang="en-US" dirty="0" smtClean="0"/>
              <a:t>Had to convince long time employees change is possible</a:t>
            </a:r>
          </a:p>
          <a:p>
            <a:r>
              <a:rPr lang="en-US" dirty="0" smtClean="0"/>
              <a:t>Involved operators in scoping, design and implementation</a:t>
            </a:r>
          </a:p>
          <a:p>
            <a:r>
              <a:rPr lang="en-US" dirty="0" smtClean="0"/>
              <a:t>Changes made during implementation required</a:t>
            </a:r>
          </a:p>
          <a:p>
            <a:r>
              <a:rPr lang="en-US" dirty="0" smtClean="0"/>
              <a:t>Results improved over time</a:t>
            </a:r>
            <a:endParaRPr lang="en-US" dirty="0"/>
          </a:p>
        </p:txBody>
      </p:sp>
    </p:spTree>
    <p:extLst>
      <p:ext uri="{BB962C8B-B14F-4D97-AF65-F5344CB8AC3E}">
        <p14:creationId xmlns:p14="http://schemas.microsoft.com/office/powerpoint/2010/main" val="266931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375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Facility Description</a:t>
            </a:r>
          </a:p>
        </p:txBody>
      </p:sp>
      <p:sp>
        <p:nvSpPr>
          <p:cNvPr id="3" name="Content Placeholder 2"/>
          <p:cNvSpPr>
            <a:spLocks noGrp="1"/>
          </p:cNvSpPr>
          <p:nvPr>
            <p:ph sz="quarter" idx="10"/>
          </p:nvPr>
        </p:nvSpPr>
        <p:spPr/>
        <p:txBody>
          <a:bodyPr/>
          <a:lstStyle/>
          <a:p>
            <a:pPr lvl="0"/>
            <a:r>
              <a:rPr lang="en-US" dirty="0">
                <a:solidFill>
                  <a:prstClr val="black"/>
                </a:solidFill>
              </a:rPr>
              <a:t>Manufacturing of honeycomb blocks</a:t>
            </a:r>
          </a:p>
          <a:p>
            <a:pPr lvl="1"/>
            <a:r>
              <a:rPr lang="en-US" dirty="0">
                <a:solidFill>
                  <a:prstClr val="black"/>
                </a:solidFill>
              </a:rPr>
              <a:t>On site since 1966</a:t>
            </a:r>
          </a:p>
          <a:p>
            <a:pPr lvl="1"/>
            <a:r>
              <a:rPr lang="en-US" dirty="0">
                <a:solidFill>
                  <a:prstClr val="black"/>
                </a:solidFill>
              </a:rPr>
              <a:t>Dip Room</a:t>
            </a:r>
          </a:p>
          <a:p>
            <a:pPr lvl="1"/>
            <a:r>
              <a:rPr lang="en-US" dirty="0">
                <a:solidFill>
                  <a:prstClr val="black"/>
                </a:solidFill>
              </a:rPr>
              <a:t>RTOs for control of VOCs</a:t>
            </a:r>
          </a:p>
          <a:p>
            <a:pPr lvl="0"/>
            <a:r>
              <a:rPr lang="en-US" dirty="0">
                <a:solidFill>
                  <a:prstClr val="black"/>
                </a:solidFill>
              </a:rPr>
              <a:t>CAA permits </a:t>
            </a:r>
          </a:p>
          <a:p>
            <a:pPr lvl="1"/>
            <a:r>
              <a:rPr lang="en-US" dirty="0">
                <a:solidFill>
                  <a:prstClr val="black"/>
                </a:solidFill>
              </a:rPr>
              <a:t>PSD construction permit requiring BACT controls</a:t>
            </a:r>
          </a:p>
          <a:p>
            <a:pPr lvl="1"/>
            <a:r>
              <a:rPr lang="en-US" dirty="0">
                <a:solidFill>
                  <a:prstClr val="black"/>
                </a:solidFill>
              </a:rPr>
              <a:t>Title V operating permit</a:t>
            </a:r>
          </a:p>
          <a:p>
            <a:pPr lvl="0"/>
            <a:r>
              <a:rPr lang="en-US" dirty="0">
                <a:solidFill>
                  <a:prstClr val="black"/>
                </a:solidFill>
              </a:rPr>
              <a:t>RCRA </a:t>
            </a:r>
          </a:p>
          <a:p>
            <a:pPr lvl="1"/>
            <a:r>
              <a:rPr lang="en-US" dirty="0">
                <a:solidFill>
                  <a:prstClr val="black"/>
                </a:solidFill>
              </a:rPr>
              <a:t>Large Quantity </a:t>
            </a:r>
            <a:r>
              <a:rPr lang="en-US" dirty="0" err="1">
                <a:solidFill>
                  <a:prstClr val="black"/>
                </a:solidFill>
              </a:rPr>
              <a:t>Generato</a:t>
            </a:r>
            <a:endParaRPr lang="en-US" dirty="0"/>
          </a:p>
        </p:txBody>
      </p:sp>
    </p:spTree>
    <p:extLst>
      <p:ext uri="{BB962C8B-B14F-4D97-AF65-F5344CB8AC3E}">
        <p14:creationId xmlns:p14="http://schemas.microsoft.com/office/powerpoint/2010/main" val="2770541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Honeycomb</a:t>
            </a:r>
            <a:endParaRPr lang="en-US" dirty="0"/>
          </a:p>
        </p:txBody>
      </p:sp>
      <p:pic>
        <p:nvPicPr>
          <p:cNvPr id="4" name="Content Placeholder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4343401" y="562372"/>
            <a:ext cx="7545388" cy="5659041"/>
          </a:xfrm>
        </p:spPr>
      </p:pic>
    </p:spTree>
    <p:extLst>
      <p:ext uri="{BB962C8B-B14F-4D97-AF65-F5344CB8AC3E}">
        <p14:creationId xmlns:p14="http://schemas.microsoft.com/office/powerpoint/2010/main" val="73943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 Process</a:t>
            </a:r>
            <a:endParaRPr lang="en-US" dirty="0"/>
          </a:p>
        </p:txBody>
      </p:sp>
      <p:sp>
        <p:nvSpPr>
          <p:cNvPr id="3" name="Content Placeholder 2"/>
          <p:cNvSpPr>
            <a:spLocks noGrp="1"/>
          </p:cNvSpPr>
          <p:nvPr>
            <p:ph sz="quarter" idx="10"/>
          </p:nvPr>
        </p:nvSpPr>
        <p:spPr/>
        <p:txBody>
          <a:bodyPr/>
          <a:lstStyle/>
          <a:p>
            <a:r>
              <a:rPr lang="en-US" dirty="0" smtClean="0"/>
              <a:t>Acetone used for floor cleaning</a:t>
            </a:r>
          </a:p>
          <a:p>
            <a:r>
              <a:rPr lang="en-US" dirty="0" smtClean="0"/>
              <a:t>No removal of liquid / resin material</a:t>
            </a:r>
          </a:p>
          <a:p>
            <a:r>
              <a:rPr lang="en-US" dirty="0" smtClean="0"/>
              <a:t>Disadvantages</a:t>
            </a:r>
          </a:p>
          <a:p>
            <a:pPr lvl="1"/>
            <a:r>
              <a:rPr lang="en-US" dirty="0" smtClean="0"/>
              <a:t>Resin build up</a:t>
            </a:r>
          </a:p>
          <a:p>
            <a:pPr lvl="1"/>
            <a:r>
              <a:rPr lang="en-US" dirty="0" smtClean="0"/>
              <a:t>Lower Explosive Limit (LEL) sensors registered high during cleaning</a:t>
            </a:r>
          </a:p>
          <a:p>
            <a:pPr lvl="2"/>
            <a:r>
              <a:rPr lang="en-US" dirty="0" smtClean="0"/>
              <a:t>Sensors are actually measuring Lower Flammable Limit (LFL)</a:t>
            </a:r>
          </a:p>
          <a:p>
            <a:r>
              <a:rPr lang="en-US" dirty="0" smtClean="0"/>
              <a:t>Advantages</a:t>
            </a:r>
          </a:p>
          <a:p>
            <a:pPr lvl="1"/>
            <a:r>
              <a:rPr lang="en-US" dirty="0" smtClean="0"/>
              <a:t>No waste generated</a:t>
            </a:r>
          </a:p>
          <a:p>
            <a:pPr lvl="1"/>
            <a:r>
              <a:rPr lang="en-US" dirty="0" smtClean="0"/>
              <a:t>Acetone evaporated quickly</a:t>
            </a:r>
          </a:p>
          <a:p>
            <a:pPr lvl="1"/>
            <a:r>
              <a:rPr lang="en-US" dirty="0" smtClean="0"/>
              <a:t>Smoothed out floor</a:t>
            </a:r>
          </a:p>
        </p:txBody>
      </p:sp>
    </p:spTree>
    <p:extLst>
      <p:ext uri="{BB962C8B-B14F-4D97-AF65-F5344CB8AC3E}">
        <p14:creationId xmlns:p14="http://schemas.microsoft.com/office/powerpoint/2010/main" val="3130323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Scope</a:t>
            </a:r>
            <a:endParaRPr lang="en-US" dirty="0"/>
          </a:p>
        </p:txBody>
      </p:sp>
      <p:sp>
        <p:nvSpPr>
          <p:cNvPr id="3" name="Content Placeholder 2"/>
          <p:cNvSpPr>
            <a:spLocks noGrp="1"/>
          </p:cNvSpPr>
          <p:nvPr>
            <p:ph sz="quarter" idx="10"/>
          </p:nvPr>
        </p:nvSpPr>
        <p:spPr/>
        <p:txBody>
          <a:bodyPr/>
          <a:lstStyle/>
          <a:p>
            <a:r>
              <a:rPr lang="en-US" dirty="0" smtClean="0"/>
              <a:t>Project team</a:t>
            </a:r>
          </a:p>
          <a:p>
            <a:pPr lvl="1"/>
            <a:r>
              <a:rPr lang="en-US" dirty="0" smtClean="0"/>
              <a:t>Operators, EH&amp;S Staff, Consultant</a:t>
            </a:r>
          </a:p>
          <a:p>
            <a:r>
              <a:rPr lang="en-US" dirty="0" smtClean="0"/>
              <a:t>Find a new chemical</a:t>
            </a:r>
          </a:p>
          <a:p>
            <a:pPr lvl="1"/>
            <a:r>
              <a:rPr lang="en-US" dirty="0" smtClean="0"/>
              <a:t>Tested alternative did not work</a:t>
            </a:r>
          </a:p>
          <a:p>
            <a:r>
              <a:rPr lang="en-US" dirty="0" smtClean="0"/>
              <a:t>Changed to process improvement</a:t>
            </a:r>
          </a:p>
          <a:p>
            <a:pPr lvl="1"/>
            <a:r>
              <a:rPr lang="en-US" dirty="0" smtClean="0"/>
              <a:t>Kept acetone as the cleaning solvent</a:t>
            </a:r>
          </a:p>
          <a:p>
            <a:pPr lvl="1"/>
            <a:r>
              <a:rPr lang="en-US" dirty="0" smtClean="0"/>
              <a:t>Still completed at shift change</a:t>
            </a:r>
            <a:endParaRPr lang="en-US" dirty="0"/>
          </a:p>
        </p:txBody>
      </p:sp>
    </p:spTree>
    <p:extLst>
      <p:ext uri="{BB962C8B-B14F-4D97-AF65-F5344CB8AC3E}">
        <p14:creationId xmlns:p14="http://schemas.microsoft.com/office/powerpoint/2010/main" val="1159302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a:t>
            </a:r>
            <a:endParaRPr lang="en-US" dirty="0"/>
          </a:p>
        </p:txBody>
      </p:sp>
      <p:sp>
        <p:nvSpPr>
          <p:cNvPr id="3" name="Content Placeholder 2"/>
          <p:cNvSpPr>
            <a:spLocks noGrp="1"/>
          </p:cNvSpPr>
          <p:nvPr>
            <p:ph sz="quarter" idx="10"/>
          </p:nvPr>
        </p:nvSpPr>
        <p:spPr/>
        <p:txBody>
          <a:bodyPr/>
          <a:lstStyle/>
          <a:p>
            <a:r>
              <a:rPr lang="en-US" dirty="0" smtClean="0"/>
              <a:t>100% acetone replaced with 70% water / 30% acetone</a:t>
            </a:r>
          </a:p>
          <a:p>
            <a:r>
              <a:rPr lang="en-US" dirty="0" smtClean="0"/>
              <a:t>Implementation Problems</a:t>
            </a:r>
          </a:p>
          <a:p>
            <a:pPr lvl="1"/>
            <a:r>
              <a:rPr lang="en-US" dirty="0" smtClean="0"/>
              <a:t>Had to ground bucket</a:t>
            </a:r>
          </a:p>
          <a:p>
            <a:pPr lvl="1"/>
            <a:r>
              <a:rPr lang="en-US" dirty="0" smtClean="0"/>
              <a:t>Had to purchase a ringer</a:t>
            </a:r>
          </a:p>
          <a:p>
            <a:pPr lvl="1"/>
            <a:r>
              <a:rPr lang="en-US" dirty="0" smtClean="0"/>
              <a:t>Floor changed color and became bumpy</a:t>
            </a:r>
          </a:p>
          <a:p>
            <a:pPr lvl="1"/>
            <a:r>
              <a:rPr lang="en-US" dirty="0" smtClean="0"/>
              <a:t>Created a hazardous waste</a:t>
            </a:r>
          </a:p>
          <a:p>
            <a:pPr lvl="2"/>
            <a:r>
              <a:rPr lang="en-US" dirty="0" smtClean="0"/>
              <a:t>Added a satellite drum for collection</a:t>
            </a:r>
          </a:p>
          <a:p>
            <a:pPr lvl="1"/>
            <a:r>
              <a:rPr lang="en-US" dirty="0" smtClean="0"/>
              <a:t>Moved to purchase of pre-diluted mix</a:t>
            </a:r>
          </a:p>
          <a:p>
            <a:pPr lvl="2"/>
            <a:r>
              <a:rPr lang="en-US" dirty="0" smtClean="0"/>
              <a:t>Purchased hand pump to dispense</a:t>
            </a:r>
          </a:p>
        </p:txBody>
      </p:sp>
    </p:spTree>
    <p:extLst>
      <p:ext uri="{BB962C8B-B14F-4D97-AF65-F5344CB8AC3E}">
        <p14:creationId xmlns:p14="http://schemas.microsoft.com/office/powerpoint/2010/main" val="2002159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Dip Room</a:t>
            </a:r>
            <a:endParaRPr lang="en-US" dirty="0"/>
          </a:p>
        </p:txBody>
      </p:sp>
      <p:pic>
        <p:nvPicPr>
          <p:cNvPr id="6" name="Content Placeholder 5"/>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4670064" y="600932"/>
            <a:ext cx="7529957" cy="5647468"/>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0"/>
            <a:ext cx="4224421" cy="3168316"/>
          </a:xfrm>
          <a:prstGeom prst="rect">
            <a:avLst/>
          </a:prstGeom>
        </p:spPr>
      </p:pic>
    </p:spTree>
    <p:extLst>
      <p:ext uri="{BB962C8B-B14F-4D97-AF65-F5344CB8AC3E}">
        <p14:creationId xmlns:p14="http://schemas.microsoft.com/office/powerpoint/2010/main" val="4075326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(continued)</a:t>
            </a:r>
          </a:p>
        </p:txBody>
      </p:sp>
      <p:sp>
        <p:nvSpPr>
          <p:cNvPr id="3" name="Content Placeholder 2"/>
          <p:cNvSpPr>
            <a:spLocks noGrp="1"/>
          </p:cNvSpPr>
          <p:nvPr>
            <p:ph sz="quarter" idx="10"/>
          </p:nvPr>
        </p:nvSpPr>
        <p:spPr/>
        <p:txBody>
          <a:bodyPr/>
          <a:lstStyle/>
          <a:p>
            <a:r>
              <a:rPr lang="en-US" dirty="0"/>
              <a:t>Implementation Successes</a:t>
            </a:r>
          </a:p>
          <a:p>
            <a:pPr lvl="1"/>
            <a:r>
              <a:rPr lang="en-US" dirty="0"/>
              <a:t>Identified and resolved historic safety risks</a:t>
            </a:r>
          </a:p>
          <a:p>
            <a:pPr lvl="2"/>
            <a:r>
              <a:rPr lang="en-US" dirty="0"/>
              <a:t>Grounding</a:t>
            </a:r>
          </a:p>
          <a:p>
            <a:pPr lvl="2"/>
            <a:r>
              <a:rPr lang="en-US" dirty="0"/>
              <a:t>LEL sensor impact reduced</a:t>
            </a:r>
          </a:p>
          <a:p>
            <a:pPr lvl="1"/>
            <a:r>
              <a:rPr lang="en-US" dirty="0"/>
              <a:t>Floor became cleaner and cleaner </a:t>
            </a:r>
            <a:endParaRPr lang="en-US" dirty="0" smtClean="0"/>
          </a:p>
          <a:p>
            <a:pPr lvl="2"/>
            <a:r>
              <a:rPr lang="en-US" dirty="0" smtClean="0"/>
              <a:t>Resolved </a:t>
            </a:r>
            <a:r>
              <a:rPr lang="en-US" dirty="0"/>
              <a:t>roughness </a:t>
            </a:r>
            <a:r>
              <a:rPr lang="en-US" dirty="0" smtClean="0"/>
              <a:t>issue over time</a:t>
            </a:r>
            <a:endParaRPr lang="en-US" dirty="0"/>
          </a:p>
          <a:p>
            <a:endParaRPr lang="en-US" dirty="0"/>
          </a:p>
        </p:txBody>
      </p:sp>
    </p:spTree>
    <p:extLst>
      <p:ext uri="{BB962C8B-B14F-4D97-AF65-F5344CB8AC3E}">
        <p14:creationId xmlns:p14="http://schemas.microsoft.com/office/powerpoint/2010/main" val="681623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Product and Waste</a:t>
            </a:r>
            <a:endParaRPr lang="en-US" dirty="0"/>
          </a:p>
        </p:txBody>
      </p:sp>
      <p:pic>
        <p:nvPicPr>
          <p:cNvPr id="4" name="Content Placeholder 3"/>
          <p:cNvPicPr>
            <a:picLocks noGrp="1" noChangeAspect="1"/>
          </p:cNvPicPr>
          <p:nvPr>
            <p:ph sz="quarter" idx="10"/>
          </p:nvPr>
        </p:nvPicPr>
        <p:blipFill>
          <a:blip r:embed="rId2" cstate="print">
            <a:extLst>
              <a:ext uri="{28A0092B-C50C-407E-A947-70E740481C1C}">
                <a14:useLocalDpi xmlns:a14="http://schemas.microsoft.com/office/drawing/2010/main" val="0"/>
              </a:ext>
            </a:extLst>
          </a:blip>
          <a:stretch>
            <a:fillRect/>
          </a:stretch>
        </p:blipFill>
        <p:spPr>
          <a:xfrm>
            <a:off x="7010400" y="1323474"/>
            <a:ext cx="3600450" cy="48006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315453"/>
            <a:ext cx="3591426" cy="4788568"/>
          </a:xfrm>
          <a:prstGeom prst="rect">
            <a:avLst/>
          </a:prstGeom>
        </p:spPr>
      </p:pic>
    </p:spTree>
    <p:extLst>
      <p:ext uri="{BB962C8B-B14F-4D97-AF65-F5344CB8AC3E}">
        <p14:creationId xmlns:p14="http://schemas.microsoft.com/office/powerpoint/2010/main" val="3511166235"/>
      </p:ext>
    </p:extLst>
  </p:cSld>
  <p:clrMapOvr>
    <a:masterClrMapping/>
  </p:clrMapOvr>
</p:sld>
</file>

<file path=ppt/theme/theme1.xml><?xml version="1.0" encoding="utf-8"?>
<a:theme xmlns:a="http://schemas.openxmlformats.org/drawingml/2006/main" name="Office Theme">
  <a:themeElements>
    <a:clrScheme name="Hexcel 2016">
      <a:dk1>
        <a:sysClr val="windowText" lastClr="000000"/>
      </a:dk1>
      <a:lt1>
        <a:sysClr val="window" lastClr="FFFFFF"/>
      </a:lt1>
      <a:dk2>
        <a:srgbClr val="1F497D"/>
      </a:dk2>
      <a:lt2>
        <a:srgbClr val="EEECE1"/>
      </a:lt2>
      <a:accent1>
        <a:srgbClr val="001689"/>
      </a:accent1>
      <a:accent2>
        <a:srgbClr val="3E8EDE"/>
      </a:accent2>
      <a:accent3>
        <a:srgbClr val="00ADBB"/>
      </a:accent3>
      <a:accent4>
        <a:srgbClr val="6CAB36"/>
      </a:accent4>
      <a:accent5>
        <a:srgbClr val="FFDA64"/>
      </a:accent5>
      <a:accent6>
        <a:srgbClr val="FFA400"/>
      </a:accent6>
      <a:hlink>
        <a:srgbClr val="7F7F7F"/>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2018_PowerPointTemplate [Read-Only]" id="{3A525FDA-E655-4EC4-A5E0-D6AC36588323}" vid="{85A252ED-63C4-4CE5-B240-286DF81EF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c4882bcd-8429-43b9-bf02-cdbed82c939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12354219CA3346B8ECACA897C051BC" ma:contentTypeVersion="1" ma:contentTypeDescription="Create a new document." ma:contentTypeScope="" ma:versionID="4b383fcb4c7d0a6970aaaadff9e9a29e">
  <xsd:schema xmlns:xsd="http://www.w3.org/2001/XMLSchema" xmlns:xs="http://www.w3.org/2001/XMLSchema" xmlns:p="http://schemas.microsoft.com/office/2006/metadata/properties" xmlns:ns2="c4882bcd-8429-43b9-bf02-cdbed82c9394" targetNamespace="http://schemas.microsoft.com/office/2006/metadata/properties" ma:root="true" ma:fieldsID="f86233e50b7a0675447cd91c75776427" ns2:_="">
    <xsd:import namespace="c4882bcd-8429-43b9-bf02-cdbed82c939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882bcd-8429-43b9-bf02-cdbed82c9394"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Ite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0B6B59-E40B-4BBB-875B-8F3CFC09BAE3}">
  <ds:schemaRefs>
    <ds:schemaRef ds:uri="http://schemas.microsoft.com/office/2006/documentManagement/types"/>
    <ds:schemaRef ds:uri="c4882bcd-8429-43b9-bf02-cdbed82c9394"/>
    <ds:schemaRef ds:uri="http://purl.org/dc/elements/1.1/"/>
    <ds:schemaRef ds:uri="http://schemas.microsoft.com/office/infopath/2007/PartnerControls"/>
    <ds:schemaRef ds:uri="http://purl.org/dc/terms/"/>
    <ds:schemaRef ds:uri="http://schemas.microsoft.com/office/2006/metadata/properties"/>
    <ds:schemaRef ds:uri="http://purl.org/dc/dcmitype/"/>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24A55F75-0A2F-447A-9F7F-F2B9ECB8C5A7}">
  <ds:schemaRefs>
    <ds:schemaRef ds:uri="http://schemas.microsoft.com/sharepoint/v3/contenttype/forms"/>
  </ds:schemaRefs>
</ds:datastoreItem>
</file>

<file path=customXml/itemProps3.xml><?xml version="1.0" encoding="utf-8"?>
<ds:datastoreItem xmlns:ds="http://schemas.openxmlformats.org/officeDocument/2006/customXml" ds:itemID="{4A23B03C-AC7F-429F-B99C-96D5FC34C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882bcd-8429-43b9-bf02-cdbed82c93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Hexcel 2018_PowerPointTemplate</Template>
  <TotalTime>842</TotalTime>
  <Words>345</Words>
  <Application>Microsoft Office PowerPoint</Application>
  <PresentationFormat>Custom</PresentationFormat>
  <Paragraphs>66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Evaluating a Process Change for Effectiveness, Safety, Waste Generation, &amp; Air Emissions Reduction. CASE STUDY: Improving Dip Room Cleaning Protocol</vt:lpstr>
      <vt:lpstr>Facility Description</vt:lpstr>
      <vt:lpstr>Honeycomb</vt:lpstr>
      <vt:lpstr>Historic Process</vt:lpstr>
      <vt:lpstr>Project Scope</vt:lpstr>
      <vt:lpstr>Changes</vt:lpstr>
      <vt:lpstr>Dip Room</vt:lpstr>
      <vt:lpstr>Changes (continued)</vt:lpstr>
      <vt:lpstr>Cleaning Product and Waste</vt:lpstr>
      <vt:lpstr>Changes (continued)</vt:lpstr>
      <vt:lpstr>Lesson Learned</vt:lpstr>
      <vt:lpstr>PowerPoint Presentation</vt:lpstr>
    </vt:vector>
  </TitlesOfParts>
  <Company>Trinity Consultants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Mike Sherer</dc:creator>
  <cp:lastModifiedBy>Kale Walch</cp:lastModifiedBy>
  <cp:revision>22</cp:revision>
  <cp:lastPrinted>2018-10-16T18:33:55Z</cp:lastPrinted>
  <dcterms:created xsi:type="dcterms:W3CDTF">2018-10-15T19:14:39Z</dcterms:created>
  <dcterms:modified xsi:type="dcterms:W3CDTF">2018-10-30T03:21:31Z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0x010100EB12354219CA3346B8ECACA897C051BC</vt:lpwstr>
  </property>
</Properties>
</file>